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91" roundtripDataSignature="AMtx7mjFpubOd+xwnMOAthyVOAgdY0YN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customschemas.google.com/relationships/presentationmetadata" Target="metadata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d513eb80b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27d513eb80b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513eb80b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7d513eb80b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d513eb80b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7d513eb80b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513eb80b_0_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7d513eb80b_0_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d513eb80b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7d513eb80b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d513eb80b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7d513eb80b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d513eb80b_0_1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7d513eb80b_0_1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513eb80b_0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27d513eb80b_0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d513eb80b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7d513eb80b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513eb80b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7d513eb80b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61041c138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61041c138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d513eb80b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7d513eb80b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d513eb80b_0_1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7d513eb80b_0_1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d513eb80b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7d513eb80b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d513eb80b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7d513eb80b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d513eb80b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7d513eb80b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d513eb80b_0_1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7d513eb80b_0_1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d513eb80b_0_1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7d513eb80b_0_1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d513eb80b_0_1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7d513eb80b_0_1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d513eb80b_0_1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7d513eb80b_0_1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d513eb80b_0_2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7d513eb80b_0_2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d513eb80b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27d513eb80b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d513eb80b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7d513eb80b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d513eb80b_0_2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7d513eb80b_0_2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d513eb80b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7d513eb80b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d513eb80b_0_2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7d513eb80b_0_2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d513eb80b_0_2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7d513eb80b_0_2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d513eb80b_0_2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7d513eb80b_0_2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d513eb80b_0_2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7d513eb80b_0_2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d513eb80b_0_2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27d513eb80b_0_2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d513eb80b_0_2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7d513eb80b_0_2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d513eb80b_0_2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7d513eb80b_0_2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d513eb80b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7d513eb80b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d513eb80b_0_2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7d513eb80b_0_2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d513eb80b_0_2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7d513eb80b_0_2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d513eb80b_0_2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7d513eb80b_0_2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513eb80b_0_2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7d513eb80b_0_2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d513eb80b_0_2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7d513eb80b_0_2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d513eb80b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7d513eb80b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d513eb80b_0_3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27d513eb80b_0_3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d513eb80b_0_3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27d513eb80b_0_3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d513eb80b_0_3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7d513eb80b_0_3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d513eb80b_0_3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27d513eb80b_0_3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d513eb80b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7d513eb80b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d513eb80b_0_3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27d513eb80b_0_3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d513eb80b_0_3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27d513eb80b_0_3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d513eb80b_0_3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27d513eb80b_0_3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d513eb80b_0_3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7d513eb80b_0_3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d513eb80b_0_3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7d513eb80b_0_3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d513eb80b_0_3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7d513eb80b_0_3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d513eb80b_0_3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7d513eb80b_0_3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d513eb80b_0_3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27d513eb80b_0_3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d513eb80b_0_4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27d513eb80b_0_4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d513eb80b_0_4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27d513eb80b_0_4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d513eb80b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7d513eb80b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d513eb80b_0_4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7d513eb80b_0_4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d513eb80b_0_4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7d513eb80b_0_4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d513eb80b_0_4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7d513eb80b_0_4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d513eb80b_0_4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27d513eb80b_0_4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d513eb80b_0_4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7d513eb80b_0_4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d513eb80b_0_4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7d513eb80b_0_4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d513eb80b_0_4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27d513eb80b_0_4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d513eb80b_0_4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27d513eb80b_0_4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d513eb80b_0_4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27d513eb80b_0_4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d513eb80b_0_4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27d513eb80b_0_4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d513eb80b_0_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27d513eb80b_0_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d513eb80b_0_4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7d513eb80b_0_4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d513eb80b_0_5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7d513eb80b_0_5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d513eb80b_0_5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27d513eb80b_0_5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d513eb80b_0_5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g27d513eb80b_0_5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7d513eb80b_0_5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g27d513eb80b_0_5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7d513eb80b_0_5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27d513eb80b_0_5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7d513eb80b_0_5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7d513eb80b_0_5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7d513eb80b_0_5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27d513eb80b_0_5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7d513eb80b_0_5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27d513eb80b_0_5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7d513eb80b_0_5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27d513eb80b_0_5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513eb80b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7d513eb80b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7d513eb80b_0_5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27d513eb80b_0_5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7d513eb80b_0_5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g27d513eb80b_0_5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7d513eb80b_0_5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27d513eb80b_0_5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7d513eb80b_0_5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g27d513eb80b_0_5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d513eb80b_0_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7d513eb80b_0_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Relationship Id="rId4" Type="http://schemas.openxmlformats.org/officeDocument/2006/relationships/image" Target="../media/image5.png"/><Relationship Id="rId5" Type="http://schemas.openxmlformats.org/officeDocument/2006/relationships/image" Target="../media/image64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png"/><Relationship Id="rId4" Type="http://schemas.openxmlformats.org/officeDocument/2006/relationships/image" Target="../media/image6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Gestures (</a:t>
            </a:r>
            <a:r>
              <a:rPr lang="en-US" sz="2400">
                <a:solidFill>
                  <a:srgbClr val="ED145B"/>
                </a:solidFill>
              </a:rPr>
              <a:t>Agora mais fácil)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d513eb80b_0_54"/>
          <p:cNvSpPr txBox="1"/>
          <p:nvPr/>
        </p:nvSpPr>
        <p:spPr>
          <a:xfrm>
            <a:off x="1357375" y="1195425"/>
            <a:ext cx="676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Gerando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npx expo install @expo/webpack-config@^19.0.0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npm install react-native-gesture-handler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8" name="Google Shape;118;g27d513eb80b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7d513eb80b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d513eb80b_0_63"/>
          <p:cNvSpPr txBox="1"/>
          <p:nvPr/>
        </p:nvSpPr>
        <p:spPr>
          <a:xfrm>
            <a:off x="1357375" y="1195425"/>
            <a:ext cx="67656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o plugin do Babel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E9178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"@babel/plugin-proposal-export-namespace-from"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5" name="Google Shape;125;g27d513eb80b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7d513eb80b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27d513eb80b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50" y="1789538"/>
            <a:ext cx="7457299" cy="396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d513eb80b_0_72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Rodando o 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3" name="Google Shape;133;g27d513eb80b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7d513eb80b_0_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27d513eb80b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0" y="1719699"/>
            <a:ext cx="2356186" cy="32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7d513eb80b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572" y="1719699"/>
            <a:ext cx="2356174" cy="315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7d513eb80b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650" y="1719700"/>
            <a:ext cx="2275528" cy="31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d513eb80b_0_81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Entendendo a animação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43" name="Google Shape;143;g27d513eb80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7d513eb80b_0_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7d513eb80b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875" y="1879749"/>
            <a:ext cx="4737100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7d513eb80b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875" y="2571750"/>
            <a:ext cx="5633500" cy="15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513eb80b_0_8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UseSharedValue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Utilizado para salvar os valores das animações, com 2 aspectos importantes: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1 - Salvar os dados de maneira que podem ser usadas na thread de animação e na thread de principal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2 - O aplicativo reage a mudanças desse valor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52" name="Google Shape;152;g27d513eb80b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7d513eb80b_0_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d513eb80b_0_9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UseAnimatedStyle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Cria um style que é modificado em tempo real por animações, para facilitar a aplicação de animações nos componentes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59" name="Google Shape;159;g27d513eb80b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7d513eb80b_0_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d513eb80b_0_101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withTiming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um dos tipos de controle para as transformações, utilizando uma duração para determinar o ritmo. Exemplo de outros: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withSpring (efeito mola)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withDecay (efeito de desaceleração)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withSequence (sequencia de animaçoes)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withRepeat (loop)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6" name="Google Shape;166;g27d513eb80b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7d513eb80b_0_1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d513eb80b_0_107"/>
          <p:cNvSpPr txBox="1"/>
          <p:nvPr/>
        </p:nvSpPr>
        <p:spPr>
          <a:xfrm>
            <a:off x="1897075" y="1195425"/>
            <a:ext cx="60657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Detecção de Gestures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Agora vamos de fato começar a detectar os gestures.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Utilizando a biblioteca RNGH, precisamos encapsular o componente que irá responder com o componente de </a:t>
            </a:r>
            <a:r>
              <a:rPr b="1" lang="en-US" sz="2200">
                <a:solidFill>
                  <a:srgbClr val="91A3AD"/>
                </a:solidFill>
              </a:rPr>
              <a:t>GestureDetector</a:t>
            </a:r>
            <a:r>
              <a:rPr lang="en-US" sz="2200">
                <a:solidFill>
                  <a:srgbClr val="91A3AD"/>
                </a:solidFill>
              </a:rPr>
              <a:t>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Além disso, para o Android, precisamos utilizar uma View especial </a:t>
            </a:r>
            <a:r>
              <a:rPr b="1" lang="en-US" sz="2200">
                <a:solidFill>
                  <a:srgbClr val="91A3AD"/>
                </a:solidFill>
              </a:rPr>
              <a:t>GestureHandlerRootView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73" name="Google Shape;173;g27d513eb80b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7d513eb80b_0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d513eb80b_0_128"/>
          <p:cNvSpPr txBox="1"/>
          <p:nvPr/>
        </p:nvSpPr>
        <p:spPr>
          <a:xfrm>
            <a:off x="1897075" y="1195425"/>
            <a:ext cx="60657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GestureDetector e Gesture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Para detectarmos os gestures pelo componente </a:t>
            </a:r>
            <a:r>
              <a:rPr b="1" lang="en-US" sz="2200">
                <a:solidFill>
                  <a:srgbClr val="91A3AD"/>
                </a:solidFill>
              </a:rPr>
              <a:t>GestureDetector</a:t>
            </a:r>
            <a:r>
              <a:rPr lang="en-US" sz="2200">
                <a:solidFill>
                  <a:srgbClr val="91A3AD"/>
                </a:solidFill>
              </a:rPr>
              <a:t>, precisamos passar uma prop de </a:t>
            </a:r>
            <a:r>
              <a:rPr b="1" lang="en-US" sz="2200">
                <a:solidFill>
                  <a:srgbClr val="91A3AD"/>
                </a:solidFill>
              </a:rPr>
              <a:t>gesture </a:t>
            </a:r>
            <a:r>
              <a:rPr lang="en-US" sz="2200">
                <a:solidFill>
                  <a:srgbClr val="91A3AD"/>
                </a:solidFill>
              </a:rPr>
              <a:t>para ele.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objeto a ser passado a essa prop é gerado pelos métodos disponíveis no objeto </a:t>
            </a:r>
            <a:r>
              <a:rPr b="1" lang="en-US" sz="2200">
                <a:solidFill>
                  <a:srgbClr val="91A3AD"/>
                </a:solidFill>
              </a:rPr>
              <a:t>Gesture</a:t>
            </a:r>
            <a:r>
              <a:rPr lang="en-US" sz="2200">
                <a:solidFill>
                  <a:srgbClr val="91A3AD"/>
                </a:solidFill>
              </a:rPr>
              <a:t>, que iremos importar da RNGH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0" name="Google Shape;180;g27d513eb80b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7d513eb80b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7d513eb80b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7d513eb80b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7d513eb80b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913" y="1134450"/>
            <a:ext cx="7048175" cy="38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61041c138_0_36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gestures, vamos entender a capacidade do nosso aplicativo entender diferentes tipos de toque, seja quantidade, duração e movimentação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61041c13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61041c138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7d513eb80b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7d513eb80b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7d513eb80b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625" y="1195800"/>
            <a:ext cx="7028751" cy="36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7d513eb80b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7d513eb80b_0_1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7d513eb80b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576901"/>
            <a:ext cx="7503150" cy="4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7d513eb80b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7d513eb80b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27d513eb80b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13" y="1086100"/>
            <a:ext cx="7071164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7d513eb80b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7d513eb80b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7d513eb80b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38" y="1154201"/>
            <a:ext cx="7439124" cy="3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7d513eb80b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7d513eb80b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7d513eb80b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00" y="1086101"/>
            <a:ext cx="7863850" cy="3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7d513eb80b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7d513eb80b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125" y="0"/>
            <a:ext cx="32017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27d513eb80b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7d513eb80b_0_1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7d513eb80b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5" y="267426"/>
            <a:ext cx="8481875" cy="47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d513eb80b_0_19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Tap gesture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gesture de tap tem alguns métodos para configurá-lo, e os callbacks que iremos chamar quando ele for executado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2" name="Google Shape;242;g27d513eb80b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7d513eb80b_0_1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d513eb80b_0_196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Tap gesture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maxDuration</a:t>
            </a:r>
            <a:r>
              <a:rPr lang="en-US" sz="2200">
                <a:solidFill>
                  <a:srgbClr val="91A3AD"/>
                </a:solidFill>
              </a:rPr>
              <a:t> - number: Define o tempo em ms em que o usuário precisa interrompar o toque na tela, para ser considerado um tap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numberOfTaps </a:t>
            </a:r>
            <a:r>
              <a:rPr lang="en-US" sz="2200">
                <a:solidFill>
                  <a:srgbClr val="91A3AD"/>
                </a:solidFill>
              </a:rPr>
              <a:t>- number: Número de taps necessários para ativar a detecção do gesture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9" name="Google Shape;249;g27d513eb80b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7d513eb80b_0_1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d513eb80b_0_202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Tap gesture - callbacks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onStart: </a:t>
            </a:r>
            <a:r>
              <a:rPr lang="en-US" sz="2200">
                <a:solidFill>
                  <a:srgbClr val="91A3AD"/>
                </a:solidFill>
              </a:rPr>
              <a:t>É chamado quando o gesture é detectado e iniciado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onFinish:</a:t>
            </a:r>
            <a:r>
              <a:rPr lang="en-US" sz="2200">
                <a:solidFill>
                  <a:srgbClr val="91A3AD"/>
                </a:solidFill>
              </a:rPr>
              <a:t> É chamado quando o gesture foi iniciado, e foi finalizado corretamente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6" name="Google Shape;256;g27d513eb80b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7d513eb80b_0_2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d513eb80b_0_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vamos ver hoje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lang="en-US" sz="2200">
                <a:solidFill>
                  <a:srgbClr val="91A3AD"/>
                </a:solidFill>
              </a:rPr>
              <a:t>Multiple </a:t>
            </a: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Swipe (Fling)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Pinch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27d513eb80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7d513eb80b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d513eb80b_0_208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Tap gesture - callbacks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onBegin</a:t>
            </a:r>
            <a:r>
              <a:rPr b="1" lang="en-US" sz="2200">
                <a:solidFill>
                  <a:srgbClr val="91A3AD"/>
                </a:solidFill>
              </a:rPr>
              <a:t>: </a:t>
            </a:r>
            <a:r>
              <a:rPr lang="en-US" sz="2200">
                <a:solidFill>
                  <a:srgbClr val="91A3AD"/>
                </a:solidFill>
              </a:rPr>
              <a:t>É chamado no início da detecção, mas não foi confirmado o gesture ainda (início do toque)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b="1" lang="en-US" sz="2200">
                <a:solidFill>
                  <a:srgbClr val="91A3AD"/>
                </a:solidFill>
              </a:rPr>
              <a:t>onFinalize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r>
              <a:rPr lang="en-US" sz="2200">
                <a:solidFill>
                  <a:srgbClr val="91A3AD"/>
                </a:solidFill>
              </a:rPr>
              <a:t> É chamado no fim da detecção, não importa se o gesture foi confirmado ou não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3" name="Google Shape;263;g27d513eb80b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7d513eb80b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7d513eb80b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7d513eb80b_0_2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27d513eb80b_0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925" y="1138222"/>
            <a:ext cx="6162350" cy="37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7d513eb80b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7d513eb80b_0_2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7d513eb80b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688" y="1086100"/>
            <a:ext cx="6966632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7d513eb80b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7d513eb80b_0_2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27d513eb80b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00" y="1086100"/>
            <a:ext cx="6570825" cy="39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27d513eb80b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7d513eb80b_0_2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7d513eb80b_0_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00" y="1025075"/>
            <a:ext cx="7069699" cy="4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7d513eb80b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7d513eb80b_0_2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27d513eb80b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50" y="128700"/>
            <a:ext cx="8072825" cy="48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7d513eb80b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7d513eb80b_0_2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7d513eb80b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8501"/>
            <a:ext cx="8728126" cy="3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d513eb80b_0_257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Múltiplos taps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Se quisermos reconhecer double tap, triple tap, quadruple tap, quintuple tap… É só mudarmos o número de taps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Mas e se quisermos reconhecer o single tap para uma função, e o double tap para outra? Como fazemos para reconhecer mais de um Gesture?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2" name="Google Shape;312;g27d513eb80b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7d513eb80b_0_2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d513eb80b_0_263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Múltiplos taps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Se quisermos reconhecer double tap, triple tap, quadruple tap, quintuple tap… É só mudarmos o número de taps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Mas e se quisermos reconhecer o single tap para uma função, e o double tap para outra? Como fazemos para reconhecer mais de um Gesture?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9" name="Google Shape;319;g27d513eb80b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7d513eb80b_0_2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d513eb80b_0_26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Juntando gestures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 RNGH nos da opções de juntar gestures utilizando alguns métodos, e passando outros gestures de parâmetros.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Cada um desses 3 métodos irá juntar os gestures com condições e preferências diferentes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6" name="Google Shape;326;g27d513eb80b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7d513eb80b_0_2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d513eb80b_0_1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Gesture Handler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É a biblioteca mais utilizada, e recomendada oficialmente para a detecção de gestures em aplicativos feitos com React Native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7d513eb80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7d513eb80b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d513eb80b_0_275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Juntando gestures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 RNGH nos da opções de juntar gestures utilizando alguns métodos, e passando outros gestures de parâmetros.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Cada um desses 3 métodos irá juntar os gestures com condições e preferências diferentes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3" name="Google Shape;333;g27d513eb80b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7d513eb80b_0_2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d513eb80b_0_28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3 opções de compose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Gesture.Exclusive: Só um gesture pode ser ativado de cada vez, com preferência para os gestures passados antes. A detecção dos outros gestures continua.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0" name="Google Shape;340;g27d513eb80b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7d513eb80b_0_2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d513eb80b_0_287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3 opções de compose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Gesture.Race: O primeiro gesture a ser ativado cancela todos os outros, ou seja, caso outros gestures estivessem a caminho das condições, eles tem que “reiniciar”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7" name="Google Shape;347;g27d513eb80b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7d513eb80b_0_2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d513eb80b_0_293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3 opções de compose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Gesture.Simultaneous: Esse é o que vira bagunça. Todos os gestures podem ser ativados, sem nenhum atrapalhar o outro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4" name="Google Shape;354;g27d513eb80b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27d513eb80b_0_2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d513eb80b_0_29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1" name="Google Shape;361;g27d513eb80b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d513eb80b_0_2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d513eb80b_0_30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8" name="Google Shape;368;g27d513eb80b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7d513eb80b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27d513eb80b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771"/>
            <a:ext cx="9144000" cy="481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d513eb80b_0_31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6" name="Google Shape;376;g27d513eb80b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7d513eb80b_0_3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7d513eb80b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74" y="0"/>
            <a:ext cx="8951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d513eb80b_0_32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4" name="Google Shape;384;g27d513eb80b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7d513eb80b_0_3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27d513eb80b_0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" y="0"/>
            <a:ext cx="90752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d513eb80b_0_32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2" name="Google Shape;392;g27d513eb80b_0_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7d513eb80b_0_3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27d513eb80b_0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5" y="439600"/>
            <a:ext cx="8823800" cy="36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d513eb80b_0_33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0" name="Google Shape;400;g27d513eb80b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7d513eb80b_0_3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27d513eb80b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75"/>
            <a:ext cx="9144001" cy="508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513eb80b_0_2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Gesture Handler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Gestures disponíveis: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Pan (Drag)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Tap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Long Press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Rotation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Fling (Swipe)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Pinch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2" name="Google Shape;82;g27d513eb80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7d513eb80b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d513eb80b_0_35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8" name="Google Shape;408;g27d513eb80b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7d513eb80b_0_3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27d513eb80b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5" y="439600"/>
            <a:ext cx="8823800" cy="36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d513eb80b_0_34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6" name="Google Shape;416;g27d513eb80b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7d513eb80b_0_3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27d513eb80b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6"/>
            <a:ext cx="9143999" cy="513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7d513eb80b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7d513eb80b_0_3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27d513eb80b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38" y="2113521"/>
            <a:ext cx="77057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d513eb80b_0_36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1" name="Google Shape;431;g27d513eb80b_0_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7d513eb80b_0_3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27d513eb80b_0_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338"/>
            <a:ext cx="9144001" cy="50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27d513eb80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7d513eb80b_0_3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27d513eb80b_0_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38" y="1921471"/>
            <a:ext cx="76295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d513eb80b_0_38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6" name="Google Shape;446;g27d513eb80b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7d513eb80b_0_3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27d513eb80b_0_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7" y="0"/>
            <a:ext cx="87187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7d513eb80b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7d513eb80b_0_3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27d513eb80b_0_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63" y="2156221"/>
            <a:ext cx="74771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d513eb80b_0_39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com singleTap e doubleTap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entender como cada um desses composes funcionam, utilizando singleTap e doubleTap, e mudando a ordem dos parâmetros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1" name="Google Shape;461;g27d513eb80b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7d513eb80b_0_3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27d513eb80b_0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8" y="33338"/>
            <a:ext cx="8505825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27d513eb80b_0_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7d513eb80b_0_4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27d513eb80b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63" y="2156221"/>
            <a:ext cx="74771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d513eb80b_0_411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Gesture.Pan é o que vimos como Drag, ou Move. É quando o usuário quer movimentar o componente.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Teremos um novo callback, o de </a:t>
            </a:r>
            <a:r>
              <a:rPr b="1" lang="en-US" sz="2200">
                <a:solidFill>
                  <a:srgbClr val="91A3AD"/>
                </a:solidFill>
              </a:rPr>
              <a:t>onUpdate</a:t>
            </a:r>
            <a:r>
              <a:rPr lang="en-US" sz="2200">
                <a:solidFill>
                  <a:srgbClr val="91A3AD"/>
                </a:solidFill>
              </a:rPr>
              <a:t>, e o callback de onFinish tem outro nome, passa a ser </a:t>
            </a:r>
            <a:r>
              <a:rPr b="1" lang="en-US" sz="2200">
                <a:solidFill>
                  <a:srgbClr val="91A3AD"/>
                </a:solidFill>
              </a:rPr>
              <a:t>onEnd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476" name="Google Shape;476;g27d513eb80b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7d513eb80b_0_4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d513eb80b_0_2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9" name="Google Shape;89;g27d513eb80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7d513eb80b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27d513eb80b_0_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7d513eb80b_0_4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27d513eb80b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88" y="1177126"/>
            <a:ext cx="8317675" cy="37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d513eb80b_0_42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0" name="Google Shape;490;g27d513eb80b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7d513eb80b_0_4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d513eb80b_0_43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7" name="Google Shape;497;g27d513eb80b_0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7d513eb80b_0_4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g27d513eb80b_0_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43" y="0"/>
            <a:ext cx="8418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d513eb80b_0_43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5" name="Google Shape;505;g27d513eb80b_0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7d513eb80b_0_4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g27d513eb80b_0_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402"/>
            <a:ext cx="9144001" cy="504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d513eb80b_0_445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3" name="Google Shape;513;g27d513eb80b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7d513eb80b_0_4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27d513eb80b_0_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59"/>
            <a:ext cx="9144001" cy="513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d513eb80b_0_45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1" name="Google Shape;521;g27d513eb80b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7d513eb80b_0_4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27d513eb80b_0_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1" y="0"/>
            <a:ext cx="88596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d513eb80b_0_46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9" name="Google Shape;529;g27d513eb80b_0_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7d513eb80b_0_4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27d513eb80b_0_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28" y="0"/>
            <a:ext cx="85615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d513eb80b_0_469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7" name="Google Shape;537;g27d513eb80b_0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7d513eb80b_0_4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g27d513eb80b_0_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6677"/>
            <a:ext cx="9143999" cy="467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d513eb80b_0_47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5" name="Google Shape;545;g27d513eb80b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7d513eb80b_0_4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g27d513eb80b_0_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138"/>
            <a:ext cx="9143999" cy="49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d513eb80b_0_485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3" name="Google Shape;553;g27d513eb80b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7d513eb80b_0_4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27d513eb80b_0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7" y="0"/>
            <a:ext cx="90115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d513eb80b_0_33"/>
          <p:cNvSpPr txBox="1"/>
          <p:nvPr/>
        </p:nvSpPr>
        <p:spPr>
          <a:xfrm>
            <a:off x="1442750" y="1195425"/>
            <a:ext cx="6616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Gerando 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utilizar o Expo, mas utilizaremos já com o reanimated instalado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npx create-expo-app my-app -e with-reanimated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96" name="Google Shape;96;g27d513eb80b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7d513eb80b_0_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d513eb80b_0_49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1" name="Google Shape;561;g27d513eb80b_0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7d513eb80b_0_4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27d513eb80b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10"/>
            <a:ext cx="9144000" cy="513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d513eb80b_0_50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9" name="Google Shape;569;g27d513eb80b_0_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27d513eb80b_0_5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27d513eb80b_0_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890"/>
            <a:ext cx="9143999" cy="480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d513eb80b_0_51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Gesture Pan (drag ou move)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fazer um objeto ser arrastável, e ao ser solto, ele volta ao seu local de origem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7" name="Google Shape;577;g27d513eb80b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7d513eb80b_0_5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7d513eb80b_0_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49" y="0"/>
            <a:ext cx="87567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7d513eb80b_0_51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5" name="Google Shape;585;g27d513eb80b_0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7d513eb80b_0_5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27d513eb80b_0_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144000" cy="564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d513eb80b_0_52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3" name="Google Shape;593;g27d513eb80b_0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7d513eb80b_0_5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27d513eb80b_0_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5" y="49450"/>
            <a:ext cx="8781499" cy="502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7d513eb80b_0_534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1" name="Google Shape;601;g27d513eb80b_0_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7d513eb80b_0_5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g27d513eb80b_0_5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5" y="81467"/>
            <a:ext cx="7863636" cy="48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d513eb80b_0_54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9" name="Google Shape;609;g27d513eb80b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7d513eb80b_0_5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27d513eb80b_0_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50" y="92117"/>
            <a:ext cx="7679009" cy="48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7d513eb80b_0_55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7" name="Google Shape;617;g27d513eb80b_0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7d513eb80b_0_5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g27d513eb80b_0_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75" y="60117"/>
            <a:ext cx="8349719" cy="4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d513eb80b_0_558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5" name="Google Shape;625;g27d513eb80b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7d513eb80b_0_5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g27d513eb80b_0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" y="49467"/>
            <a:ext cx="8712549" cy="4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d513eb80b_0_56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erro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transform deve receber um array de objetos com transformações únicas, e não um objeto com múltiplas transformações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corrigir o erro do professor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3" name="Google Shape;633;g27d513eb80b_0_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27d513eb80b_0_5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7d513eb80b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7d513eb80b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27d513eb80b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0" y="1355896"/>
            <a:ext cx="57531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d513eb80b_0_573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Consertando o erro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O transform deve receber um array de objetos com transformações únicas, e não um objeto com múltiplas transformações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Vamos corrigir o erro do professor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0" name="Google Shape;640;g27d513eb80b_0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7d513eb80b_0_5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g27d513eb80b_0_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2" y="0"/>
            <a:ext cx="88701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g27d513eb80b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7d513eb80b_0_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0270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7d513eb80b_0_5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802" y="152400"/>
            <a:ext cx="2926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7d513eb80b_0_58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Desafio para tentar em casa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1 - Fazer com que a volta do componente à posição inicial não seja instantânea, mas ocorra gradualmente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Dica: usar o withTiming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5" name="Google Shape;655;g27d513eb80b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27d513eb80b_0_5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7d513eb80b_0_595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Desafio para tentar em casa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2 - Bloquear o gesture durante a volta do componente à posição inicial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Dica 1: usar o .</a:t>
            </a:r>
            <a:r>
              <a:rPr b="1" lang="en-US" sz="2200">
                <a:solidFill>
                  <a:srgbClr val="91A3AD"/>
                </a:solidFill>
              </a:rPr>
              <a:t>enabled</a:t>
            </a:r>
            <a:r>
              <a:rPr lang="en-US" sz="2200">
                <a:solidFill>
                  <a:srgbClr val="91A3AD"/>
                </a:solidFill>
              </a:rPr>
              <a:t>() do Gesture.Pan() para bloquear o gesture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Dica 2: usar um </a:t>
            </a:r>
            <a:r>
              <a:rPr b="1" lang="en-US" sz="2200">
                <a:solidFill>
                  <a:srgbClr val="91A3AD"/>
                </a:solidFill>
              </a:rPr>
              <a:t>sharedValue </a:t>
            </a:r>
            <a:r>
              <a:rPr lang="en-US" sz="2200">
                <a:solidFill>
                  <a:srgbClr val="91A3AD"/>
                </a:solidFill>
              </a:rPr>
              <a:t>ou um </a:t>
            </a:r>
            <a:r>
              <a:rPr b="1" lang="en-US" sz="2200">
                <a:solidFill>
                  <a:srgbClr val="91A3AD"/>
                </a:solidFill>
              </a:rPr>
              <a:t>state </a:t>
            </a:r>
            <a:r>
              <a:rPr lang="en-US" sz="2200">
                <a:solidFill>
                  <a:srgbClr val="91A3AD"/>
                </a:solidFill>
              </a:rPr>
              <a:t>para determinar um booleano que irá bloquear o gesture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62" name="Google Shape;662;g27d513eb80b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7d513eb80b_0_5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d513eb80b_0_47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É a biblioteca utilizada junto com a RNGH para gerarmos animações como reação aos gestures detectados.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0" name="Google Shape;110;g27d513eb80b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7d513eb80b_0_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27d513eb80b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144000" cy="564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